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이번 주 AI 동향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Anthropic이 OpenAI를 앞지르다.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Google이 에이전트 시대를 열다.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EU가 한발 물러서다.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840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2026년 5월 26일 – 6월 1일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425196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돈, 모델, 규제가 동시에 요동친 한 주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다음 주 주목할 것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세 가지를 눈여겨보자: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115568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1556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914400" y="111556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3.5 Pro 출시 — Sundar Pichai가 I/O에서 6월을 약속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1773936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77393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773936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AI법 정식 채택 투표 — 7월 관보 게재 예정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57200" y="2432304"/>
            <a:ext cx="292608" cy="292608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432304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2432304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OpenAI의 다음 행보 — Anthropic이 밸류에이션 1위를 가져갔다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57200" y="3200400"/>
            <a:ext cx="8229600" cy="27432"/>
          </a:xfrm>
          <a:prstGeom prst="rect">
            <a:avLst/>
          </a:prstGeom>
          <a:solidFill>
            <a:srgbClr val="3A3A3D"/>
          </a:solidFill>
          <a:ln w="12700">
            <a:solidFill>
              <a:srgbClr val="3A3A3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337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주요 출처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657600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anthropic.com/news/series-h · techcrunch.com · axios.com · crunchbase.com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" y="3858768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9to5google.com · blog.google · developers.googleblog.com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4059936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consilium.europa.eu · globalpolicywatch.com · lw.com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" y="4261104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llms3.com · arxiv.org · releasebot.io/updates/openai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446227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jnj.com · blogs.nvidia.com · devblogs.microsoft.com/agent-framework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481888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4A4A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생성일: 2026년 6월 1일 · 이번 주 AI 동향은 공개 출처 기반으로 자동 작성됩니다.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한눈에 보는 이번 주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E8E6DF"/>
          </a:solidFill>
          <a:ln w="12700">
            <a:solidFill>
              <a:srgbClr val="E8E6D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347472" cy="34747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60120" y="1005840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Anthropic, 시리즈 H 650억 달러 조달 — 밸류에이션 9,650억 달러로 OpenAI 추월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755648"/>
            <a:ext cx="347472" cy="34747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7556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1755648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I/O: Gemini 3.5 Flash, Gemini Spark, Antigravity 2.0 발표 — 완전한 에이전트 모드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505456"/>
            <a:ext cx="347472" cy="34747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50545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60120" y="2505456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AI법, 디지털 옴니버스 협정으로 고위험 AI 컴플라이언스 기한 16개월 연장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255264"/>
            <a:ext cx="347472" cy="34747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25526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60120" y="3255264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메모리 보안, 공식 연구 분야로 부상 — 실제 위협 벡터 확인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005072"/>
            <a:ext cx="347472" cy="347472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00507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4005072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피지컬 AI, 병원 입성: J&amp;J MONARCH QUEST, Zeus ZERA, 헬스케어 ROI 급증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1C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이번 주의 핵심 스토리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650억 달러 조달 — 유니콘 순위에서 OpenAI 추월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8229600" cy="2743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920240"/>
            <a:ext cx="54864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1920240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포스트머니 밸류에이션 9,650억 달러 — 사상 처음으로 OpenAI(8,520억 달러) 추월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578608"/>
            <a:ext cx="54864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2578608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Altimeter, Sequoia, Dragoneer 공동 주도; Amazon·삼성·SK하이닉스·마이크론에서 150억 달러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236976"/>
            <a:ext cx="54864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3236976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연환산 매출 470억 달러 돌파; WSJ, 첫 영업이익 앞두고 130% 성장 예상 보도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895344"/>
            <a:ext cx="54864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" y="3895344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IPO 임박 — 이번이 Anthropic의 마지막 비공개 라운드가 될 가능성 높음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anthropic.com/news/series-h · techcrunch.com · axios.com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I/O: Gemini, 완전한 에이전트 모드로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E8E6DF"/>
          </a:solidFill>
          <a:ln w="12700">
            <a:solidFill>
              <a:srgbClr val="E8E6D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8138160" cy="841248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54864" cy="84124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060704"/>
            <a:ext cx="7132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3.5 Flash 정식 출시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1353312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코딩·에이전트 벤치마크에서 Gemini 3.1 Pro 능가. 입력 $1.50/출력 $9(백만 토큰). Gemini 3.5 Pro는 6월 예정.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06640" y="106070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9to5google.com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138160" cy="841248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965960"/>
            <a:ext cx="54864" cy="84124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020824"/>
            <a:ext cx="7132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Spark — 능동적 파트너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2313432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질문에 답하는 게 아니라 직접 실행한다. 일정, 검색, 파일 관리 대행. 미국 Ultra 구독자부터 출시.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406640" y="2020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blog.google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2926080"/>
            <a:ext cx="8138160" cy="841248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2926080"/>
            <a:ext cx="54864" cy="84124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2980944"/>
            <a:ext cx="7132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Omni Flash — 무엇이든 입력, 영상 출력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273552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이미지·오디오·영상·텍스트 입력, 실제 지식 기반의 편집 가능한 영상 출력.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406640" y="298094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googleblog.com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886200"/>
            <a:ext cx="8138160" cy="841248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3886200"/>
            <a:ext cx="54864" cy="841248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941064"/>
            <a:ext cx="7132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Antigravity 2.0 + CLI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0080" y="4233672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퍼스트 개발 플랫폼에 CLI 추가. 앱을 만드는 게 아니라 에이전트를 구축하는 플랫폼.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406640" y="394106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googleblog.com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AI법, 제정 이후 첫 대규모 개정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E8E6DF"/>
          </a:solidFill>
          <a:ln w="12700">
            <a:solidFill>
              <a:srgbClr val="E8E6D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51560"/>
            <a:ext cx="2606040" cy="18288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18872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187452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개월 연장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176272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고위험 AI 컴플라이언스 기한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(2026년 8월 → 2027년 12월)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91840" y="1051560"/>
            <a:ext cx="2606040" cy="1828800"/>
          </a:xfrm>
          <a:prstGeom prst="rect">
            <a:avLst/>
          </a:prstGeom>
          <a:solidFill>
            <a:srgbClr val="1C1C1E"/>
          </a:solidFill>
          <a:ln w="12700">
            <a:solidFill>
              <a:srgbClr val="1C1C1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91840" y="118872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3291840" y="187452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 신규 금지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91840" y="2176272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기반 CSAM·비동의 친밀 영상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생성 2026년 12월 발효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051560"/>
            <a:ext cx="2606040" cy="1828800"/>
          </a:xfrm>
          <a:prstGeom prst="rect">
            <a:avLst/>
          </a:prstGeom>
          <a:solidFill>
            <a:srgbClr val="A7BEAE"/>
          </a:solidFill>
          <a:ln w="12700">
            <a:solidFill>
              <a:srgbClr val="A7BEA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126480" y="118872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6126480" y="187452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개월 유예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126480" y="2176272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딥페이크 라벨링 의무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(8월 → 12월 2026)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3063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무엇이 바뀌었고, 무엇이 바뀌지 않았나: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3493008"/>
            <a:ext cx="237744" cy="237744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3474720"/>
            <a:ext cx="7818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일정 완화: EU는 컴플라이언스 패닉을 수용해 16개월의 실질적 여유를 줬다. 기업들이 적합성 인프라를 구축할 시간을 번 것.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005072"/>
            <a:ext cx="237744" cy="237744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3986784"/>
            <a:ext cx="7818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하한선 강화: 신규 금지 조항 2개로 EU가 유해성에는 양보하지 않음을 보여줬다. 딥페이크 라벨링 의무 자체는 유지.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517136"/>
            <a:ext cx="237744" cy="237744"/>
          </a:xfrm>
          <a:prstGeom prst="ellipse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" y="4498848"/>
            <a:ext cx="7818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정리: 일정은 늦추되 규제 수준은 오히려 높였다. 7월 관보 게재 후 정식 발효.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846320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consilium.europa.eu · globalpolicywatch.com · insideprivacy.com · lw.com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1C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메모리: 연구 주제 → 실제 보안 위협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8229600" cy="36576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78992"/>
            <a:ext cx="8229600" cy="1005840"/>
          </a:xfrm>
          <a:prstGeom prst="rect">
            <a:avLst/>
          </a:prstGeom>
          <a:solidFill>
            <a:srgbClr val="252528"/>
          </a:solidFill>
          <a:ln w="12700">
            <a:solidFill>
              <a:srgbClr val="3A3A3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78992"/>
            <a:ext cx="54864" cy="10058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1133856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메모리 오염 공격 모델 공식화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426464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arXiv 2601.05504, LLM 에이전트 메모리 공격·방어 모델 정의. Memory-T1: 다중 세션 간 시간 순서 충실도 유지 훈련.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0" y="1133856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llms3.com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7200" y="2249424"/>
            <a:ext cx="8229600" cy="1005840"/>
          </a:xfrm>
          <a:prstGeom prst="rect">
            <a:avLst/>
          </a:prstGeom>
          <a:solidFill>
            <a:srgbClr val="252528"/>
          </a:solidFill>
          <a:ln w="12700">
            <a:solidFill>
              <a:srgbClr val="3A3A3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249424"/>
            <a:ext cx="54864" cy="10058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30428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BEAM 논문 (ICLR 2026) — 100만 토큰을 넘어서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596896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인지 프레임워크로 장기 메모리 벤치마킹. 핵심: 모델 자체가 자신의 메모리 관리에 훈련된 참여자여야 한다.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498080" y="2304288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llms3.com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3419856"/>
            <a:ext cx="8229600" cy="1005840"/>
          </a:xfrm>
          <a:prstGeom prst="rect">
            <a:avLst/>
          </a:prstGeom>
          <a:solidFill>
            <a:srgbClr val="252528"/>
          </a:solidFill>
          <a:ln w="12700">
            <a:solidFill>
              <a:srgbClr val="3A3A3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419856"/>
            <a:ext cx="54864" cy="100584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47472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Mem0·Zep, RL 기반 CRUD 정책 출시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767328"/>
            <a:ext cx="7132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A0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저장·수정·삭제를 RL 정책으로 결정하는 메모리 인프라 레이어. 2026년 5월이 메모리 인프라 변곡점으로 기록될 것.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498080" y="3474720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 llms3.com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 도구: 한 주에 모든 게 다 나왔다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E8E6DF"/>
          </a:solidFill>
          <a:ln w="12700">
            <a:solidFill>
              <a:srgbClr val="E8E6D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4023360" cy="11887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54864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97280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MCP 서버 GA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408176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5월 6일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1609344"/>
            <a:ext cx="3566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MCP가 엔터프라이즈 표준 인프라로 자리잡다.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005840"/>
            <a:ext cx="4023360" cy="11887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05840"/>
            <a:ext cx="54864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097280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GPT-Realtime-2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46320" y="1408176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5월 8일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46320" y="1609344"/>
            <a:ext cx="3566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Realtime API에 GPT-5급 추론. 128K 컨텍스트, 병렬 도구 호출.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331720"/>
            <a:ext cx="4023360" cy="11887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2331720"/>
            <a:ext cx="54864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423160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GPT-5.5 Instant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4360" y="2734056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5월 5일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" y="2935224"/>
            <a:ext cx="3566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새 ChatGPT 기본 모델. 환각률 ~50% 감소. 무료 플랜 지원.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2331720"/>
            <a:ext cx="4023360" cy="11887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2331720"/>
            <a:ext cx="54864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423160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샌드박스 + MCP 터널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2734056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5월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46320" y="2935224"/>
            <a:ext cx="3566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규제 산업 엔터프라이즈용 격리 Claude 환경.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4023360" cy="11887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3657600"/>
            <a:ext cx="54864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3749040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Agent Framework 1.0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94360" y="4059936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4~5월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94360" y="4261104"/>
            <a:ext cx="3566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멀티 에이전트 그래프 오케스트레이션 .NET SDK.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09160" y="3657600"/>
            <a:ext cx="4023360" cy="11887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09160" y="3657600"/>
            <a:ext cx="54864" cy="11887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749040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Antigravity CLI (Google)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846320" y="4059936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5월 19일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46320" y="4261104"/>
            <a:ext cx="3566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퍼스트 플랫폼에 CLI 추가.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피지컬 AI, 병원에 입성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841248"/>
            <a:ext cx="8229600" cy="36576"/>
          </a:xfrm>
          <a:prstGeom prst="rect">
            <a:avLst/>
          </a:prstGeom>
          <a:solidFill>
            <a:srgbClr val="E8E6DF"/>
          </a:solidFill>
          <a:ln w="12700">
            <a:solidFill>
              <a:srgbClr val="E8E6D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05840"/>
            <a:ext cx="2560320" cy="320040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8016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AFA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63%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헬스케어·생명과학 전문가가 2026년 현재 AI를 활용 중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393192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NVIDIA 헬스케어 서베이 2026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246120" y="1005840"/>
            <a:ext cx="5440680" cy="9601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83280" y="1051560"/>
            <a:ext cx="5166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J&amp;J MONARCH QUEST + NVIDIA Isaac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383280" y="1335024"/>
            <a:ext cx="5166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강화 기관지경 로봇, NVIDIA 풀스택 플랫폼 탑재. 수술 로봇이 상업적으로 확장 중.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46120" y="2075688"/>
            <a:ext cx="5440680" cy="9601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383280" y="2121408"/>
            <a:ext cx="5166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Zeus Robotics ZERA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83280" y="2404872"/>
            <a:ext cx="5166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고정 인프라 없이 병원 내 물류 자동화. 인력 부족이 로봇 도입을 가속화하는 중.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46120" y="3145536"/>
            <a:ext cx="5440680" cy="960120"/>
          </a:xfrm>
          <a:prstGeom prst="rect">
            <a:avLst/>
          </a:prstGeom>
          <a:solidFill>
            <a:srgbClr val="F8F7F3"/>
          </a:solidFill>
          <a:ln w="12700">
            <a:solidFill>
              <a:srgbClr val="E8E6D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383280" y="3191256"/>
            <a:ext cx="5166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2배 이상 ROI 측정 가능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83280" y="3474720"/>
            <a:ext cx="5166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의료 영상(61%), 신약 개발(57%), 임상 의사결정 지원. 헬스케어 AI가 '탐색'에서 '성과'로 이동.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이번 주 키워드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3931920" y="59436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에이전트 메모리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137160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3.5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6217920" y="128016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피지컬 AI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200400" y="137160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914400" y="228600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옴니버스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389120" y="23774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9,650억 달러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74320" y="301752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926080" y="310896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프런티어 모델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6400800" y="301752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Spark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71600" y="37490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GPT-Realtime-2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389120" y="379476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BEAM 논문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83680" y="374904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C1C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Antigravity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2560320" y="438912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헬스케어 로봇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이번 주 AI 동향 — 2026년 6월 1일</dc:title>
  <dc:subject>PptxGenJS Presentation</dc:subject>
  <dc:creator>PptxGenJS</dc:creator>
  <cp:lastModifiedBy>PptxGenJS</cp:lastModifiedBy>
  <cp:revision>1</cp:revision>
  <dcterms:created xsi:type="dcterms:W3CDTF">2026-06-04T11:27:20Z</dcterms:created>
  <dcterms:modified xsi:type="dcterms:W3CDTF">2026-06-04T11:27:20Z</dcterms:modified>
</cp:coreProperties>
</file>