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8229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45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이번 주 AI  ·  2026년 23호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65760" y="1234440"/>
            <a:ext cx="84124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Anthropic이</a:t>
            </a:r>
            <a:endParaRPr lang="en-US" sz="5200" dirty="0"/>
          </a:p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상장을 선언했다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365760" y="347472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조 달러 AI 기업, IPO 시대를 열다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365760" y="44805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5월 29일 – 6월 5일,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👀  다음 주 주목할 것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0D5C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OpenAI의 S-1 제출 여부가 최대 관전 포인트다. Anthropic이 선수를 쳤고 OpenAI도 비밀 제출 준비 중이라 알려졌으니, 다음 주 중 소식이 나와도 이상하지 않다. EU AI Act 8월 완전 적용을 앞두고 기업들의 컴플라이언스 준비 상황도 곧 가시화될 것이다. NVIDIA RTX Spark 탑재 기기의 구체적인 출시 일정과 가격대도 기대해볼 만하다.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457200" y="26517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주요 출처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3017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CNBC — Anthropic IPO S-1 제출  ·  TechCrunch — Alphabet 847.5억 달러 주식 발행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340156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Crunchbase — Anthropic Series H  ·  Microsoft Blog — Build 2026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3785616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NVIDIA Newsroom — RTX Spark  ·  The White House — AI 행정명령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4169664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J&amp;J Press — NVIDIA Isaac for Healthcare  ·  Healthcare IT Today — 수술실 AI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Generated 2026-06-05 · 이번 주 AI는 공개 출처 자동 취합으로 만들어집니다.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822960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한눈에 보는 이번 주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822960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94360" y="1216152"/>
            <a:ext cx="7955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Anthropic이 SEC에 비밀 S-1 제출 — 기업가치 9,650억 달러, IPO 임박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883664"/>
            <a:ext cx="822960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94360" y="1911096"/>
            <a:ext cx="7955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 Alphabet, 847.5억 달러 주식 발행으로 AI 인프라 투자 가속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578608"/>
            <a:ext cx="822960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94360" y="2606040"/>
            <a:ext cx="7955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🖥️  Microsoft Build 2026: Windows를 에이전트 OS로 선언, MAI 모델 공개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3273552"/>
            <a:ext cx="822960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94360" y="3300984"/>
            <a:ext cx="7955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NVIDIA RTX Spark — 1 페타플롭 AI 칩 탑재 PC, 올 가을 출시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3968496"/>
            <a:ext cx="822960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94360" y="3995928"/>
            <a:ext cx="7955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📜  트럼프 AI 행정명령 발동 + 콜로라도 AI법 6월 30일 발효 예정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09728" cy="438912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256032"/>
            <a:ext cx="8119872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749808" y="384048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45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🏆  이번 주 최대 뉴스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49808" y="749808"/>
            <a:ext cx="7680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Anthropic, SEC에 비밀 S-1 제출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기업가치 9,650억 달러로 IPO 채비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749808" y="1874520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6월 1일, Claude 제조사 Anthropic이 미국 증권거래위원회(SEC)에 비밀 상장 신청서(S-1)를 제출했다. 사상 최초 AI 기업 조 달러 IPO가 될 전망이며, 올해 매출 런레이트는 470억 달러로 작년(100억 달러) 대비 5배 성장.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49808" y="2834640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OpenAI도 비슷한 시기에 S-1 제출 준비 중. 클로드 Opus 4.8은 IPO 직전인 5월 28일 출시됐고, SpaceX까지 합치면 올해 조 달러 기업 3곳이 동시에 증시에 뛰어드는 유례없는 해가 됐다.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49808" y="429768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CNBC — cnbc.com/2026/06/01/anthropic-ipo-s1-prospectus.html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 AI에 쏟아지는 천문학적 투자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05840"/>
            <a:ext cx="91440" cy="1143000"/>
          </a:xfrm>
          <a:prstGeom prst="rect">
            <a:avLst/>
          </a:prstGeom>
          <a:solidFill>
            <a:srgbClr val="F0D5C8"/>
          </a:solidFill>
          <a:ln w="12700">
            <a:solidFill>
              <a:srgbClr val="F0D5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097280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Alphabet — 847.5억 달러 주식 발행으로 AI 인프라 확충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14630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버크셔 해서웨이가 100억 달러를 베팅. 2026년 자본 지출 1,800~1,900억 달러, 2027년엔 더 늘어난다.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685800" y="1965960"/>
            <a:ext cx="7863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techcrunch.com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7200" y="2286000"/>
            <a:ext cx="822960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286000"/>
            <a:ext cx="91440" cy="1143000"/>
          </a:xfrm>
          <a:prstGeom prst="rect">
            <a:avLst/>
          </a:prstGeom>
          <a:solidFill>
            <a:srgbClr val="F0D5C8"/>
          </a:solidFill>
          <a:ln w="12700">
            <a:solidFill>
              <a:srgbClr val="F0D5C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377440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— Series H 650억 달러, 기업가치 9,650억 달러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85800" y="274320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OpenAI(8,520억 달러)를 제치고 AI 비상장사 1위. Q1 2026 글로벌 VC 투자 사상 최고치(3,000억 달러).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85800" y="3246120"/>
            <a:ext cx="7863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crunchbase.com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57200" y="3566160"/>
            <a:ext cx="822960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566160"/>
            <a:ext cx="91440" cy="1143000"/>
          </a:xfrm>
          <a:prstGeom prst="rect">
            <a:avLst/>
          </a:prstGeom>
          <a:solidFill>
            <a:srgbClr val="F0D5C8"/>
          </a:solidFill>
          <a:ln w="12700">
            <a:solidFill>
              <a:srgbClr val="F0D5C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" y="3657600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Cognition(Devin) — 10억 달러 이상, 기업가치 260억 달러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85800" y="402336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소프트웨어 엔지니어 에이전트가 기업 실무에 자리잡으며 에이전트 개발 도구 시장이 유니콘을 훌쩍 넘었다.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685800" y="4526280"/>
            <a:ext cx="7863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aifundingtracker.com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🤖  에이전트 OS 시대 선언 — Microsoft Build 2026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05840"/>
            <a:ext cx="91440" cy="114300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097280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Windows를 '에이전트 컴퓨터'로 재정의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14630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Satya Nadella가 Build 2026에서 Windows·Azure·M365 전 스택을 에이전트 우선으로 전환 선언. AI가 채팅창을 떠나 OS 안으로 들어간다.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685800" y="1965960"/>
            <a:ext cx="7863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microsoft.com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7200" y="2286000"/>
            <a:ext cx="822960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286000"/>
            <a:ext cx="91440" cy="114300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377440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 코드 모델 출시 — OpenAI 의존도 낮추기 본격화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85800" y="274320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MAI-Code-1-Flash는 코드 생성 특화 자체 모델. Azure 고객에게 단가 인하 효과가 기대된다.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85800" y="3246120"/>
            <a:ext cx="7863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cnbc.com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57200" y="3566160"/>
            <a:ext cx="822960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566160"/>
            <a:ext cx="91440" cy="114300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" y="3657600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Agent Service — 프레임워크 무관한 관리형 에이전트 런타임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85800" y="402336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LangGraph, AutoGen 등 어떤 프레임워크로 만들든 배포 가능. 에이전트 앱 개발 진입 장벽이 크게 낮아진다.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685800" y="4526280"/>
            <a:ext cx="7863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devblogs.microsoft.com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218A49"/>
          </a:solidFill>
          <a:ln w="12700">
            <a:solidFill>
              <a:srgbClr val="218A4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퍼스널 AI — 이제 내 노트북이 슈퍼컴퓨터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8404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109728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218A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PFLOP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19659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성능 — 개인용 PC 최초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2423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128GB 통합 메모리 · 1,200억 파라미터 LLM 로컬 실행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0" y="1005840"/>
            <a:ext cx="41148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663440" y="105156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NVIDIA RTX Spark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663440" y="1389888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Blackwell RTX GPU + 20코어 Grace CPU 조합.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올 가을 ASUS·Dell·HP·Lenovo·MS Surface 출시.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0" y="2011680"/>
            <a:ext cx="41148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663440" y="205740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에이전트가 로컬로 돌아간다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663440" y="2395728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클라우드 없이도 120B 파라미터 모델 실행 가능.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'개인용 AI'가 마케팅 문구에서 현실로.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nvidianews.nvidia.com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5B3A8C"/>
          </a:solidFill>
          <a:ln w="12700">
            <a:solidFill>
              <a:srgbClr val="5B3A8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정책 &amp; 규제 — 조금씩 조여오는 AI 법망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05840"/>
            <a:ext cx="91440" cy="1143000"/>
          </a:xfrm>
          <a:prstGeom prst="rect">
            <a:avLst/>
          </a:prstGeom>
          <a:solidFill>
            <a:srgbClr val="5B3A8C"/>
          </a:solidFill>
          <a:ln w="12700">
            <a:solidFill>
              <a:srgbClr val="5B3A8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097280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트럼프 AI 행정명령 (6월 2일) — 출시 30일 전 자발적 모델 제출 요구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4630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강제가 아닌 자발적 협력 방식. 규제보다 혁신 촉진에 무게를 두면서도 안보 우려를 담아낸 절충점. 실효성은 미지수.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685800" y="1965960"/>
            <a:ext cx="7863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whitehouse.gov · npr.org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7200" y="2286000"/>
            <a:ext cx="822960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286000"/>
            <a:ext cx="91440" cy="1143000"/>
          </a:xfrm>
          <a:prstGeom prst="rect">
            <a:avLst/>
          </a:prstGeom>
          <a:solidFill>
            <a:srgbClr val="5B3A8C"/>
          </a:solidFill>
          <a:ln w="12700">
            <a:solidFill>
              <a:srgbClr val="5B3A8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377440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콜로라도 AI법 6월 30일 발효 — 결과에 영향 미치는 AI에 위험 관리 의무화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85800" y="274320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대출·채용·의료 등 '중요한 결정'에 AI를 쓰는 기업은 영향 평가 + 차별 방지 조치를 갖춰야 한다.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85800" y="3246120"/>
            <a:ext cx="7863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kiteworks.com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57200" y="3566160"/>
            <a:ext cx="822960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566160"/>
            <a:ext cx="91440" cy="1143000"/>
          </a:xfrm>
          <a:prstGeom prst="rect">
            <a:avLst/>
          </a:prstGeom>
          <a:solidFill>
            <a:srgbClr val="5B3A8C"/>
          </a:solidFill>
          <a:ln w="12700">
            <a:solidFill>
              <a:srgbClr val="5B3A8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" y="3657600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 Act 8월 완전 적용 임박 — 유럽 기업들 컴플라이언스 막판 준비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85800" y="402336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 콜로라도법과 EU AI법이 동시에 실행되며 글로벌 AI 컴플라이언스 부담이 빠르게 현실화되고 있다.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685800" y="4526280"/>
            <a:ext cx="7863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digital-strategy.ec.europa.eu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🏥  헬스케어 × AI — 수술실까지 들어온 AI 로봇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91440" cy="132588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207008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J&amp;J × NVIDIA Isaac for Healthcare — 수술 로봇 AI 고도화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85800" y="1627632"/>
            <a:ext cx="7863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실시간 조직 인식·적응형 움직임·예측 가이던스를 수술 로봇에 탑재. 헬스케어·생명과학 전문가의 63%가 이미 AI를 실무에 사용 중.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85800" y="2212848"/>
            <a:ext cx="7863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jnj.com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7200" y="2560320"/>
            <a:ext cx="82296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560320"/>
            <a:ext cx="91440" cy="132588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670048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 HealthCare, 자율 X선·초음파 시스템 개발 — 로봇팔 + 머신 비전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85800" y="3090672"/>
            <a:ext cx="7863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글로벌 의료 인력 부족 문제를 AI 자동화로 보완하는 전략. 표준화된 진단 정확도와 조기 발견율 향상이 핵심 목표.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685800" y="3675888"/>
            <a:ext cx="7863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healthcareittoday.com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4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이번 주 키워드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274320" y="73152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D45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IPO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5303520" y="68580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OS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164592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6E5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RTX Spark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3840480" y="169164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인프라 투자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246888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Build 2026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754880" y="242316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45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페타플롭 PC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365760" y="320040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 모델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2926080" y="315468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 Act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486400" y="320040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Opus 4.8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57200" y="384048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Agent Service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657600" y="379476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76E5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헬스케어 로봇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6217920" y="384048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컴퓨팅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이번 주 AI — 2026년 6월 5일</dc:title>
  <dc:subject>PptxGenJS Presentation</dc:subject>
  <dc:creator>PptxGenJS</dc:creator>
  <cp:lastModifiedBy>PptxGenJS</cp:lastModifiedBy>
  <cp:revision>1</cp:revision>
  <dcterms:created xsi:type="dcterms:W3CDTF">2026-06-05T03:45:26Z</dcterms:created>
  <dcterms:modified xsi:type="dcterms:W3CDTF">2026-06-05T03:45:26Z</dcterms:modified>
</cp:coreProperties>
</file>