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454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This Week in AI · June 5–12, 2026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Fable 5 Arrives, Model Race Enters a New Phase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3520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Models, regulation, and investment all moved at once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4541B">
              <a:alpha val="30000"/>
            </a:srgbClr>
          </a:solidFill>
          <a:ln w="12700">
            <a:solidFill>
              <a:srgbClr val="D4541B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54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Trend Research  ·  Auto Report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📡 Watch Next Week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1554480"/>
          </a:xfrm>
          <a:prstGeom prst="rect">
            <a:avLst/>
          </a:prstGeom>
          <a:solidFill>
            <a:srgbClr val="25253A"/>
          </a:solidFill>
          <a:ln w="12700">
            <a:solidFill>
              <a:srgbClr val="3939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868680"/>
            <a:ext cx="78638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Colorado's AI Act goes live June 30 as America's first state AI law — interpretive disputes expected. Claude Fable 5's independent benchmark results will start rolling in, enabling a real GPT-5.5 comparison. With EU AI Act full enforcement (Aug 2) approaching, expect a wave of corporate compliance announcements.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542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454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94436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CNBC — Anthropic Claude Fable 5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335584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Microsoft AI — MAI Models (7 total)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76732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Crunchbase — Q1 2026 VC Record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417880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EU Digital Strategy — EU AI Act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46320" y="294436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Toloka — MCP Ecosystem Status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46320" y="335584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J&amp;J Newsroom — NVIDIA Isaac Healthcare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376732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arXiv AI — TurboQuant (ICLR 2026)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Generated June 12, 2026  ·  AI Trend Research Auto Report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TL;DR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58368" y="86868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🔥  Claude Fable 5 launches — top scores on nearly every benchmark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673352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58368" y="1673352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🏗️  Microsoft drops 7 MAI models — reducing OpenAI dependency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478024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58368" y="2478024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Q1 2026 global VC hits record $300B+, AI takes 80%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282696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8368" y="3282696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EU AI Act full enforcement Aug 2 · Colorado AI Act Jun 30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4087368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" y="4087368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 MCP crosses 9,400 public servers — de facto agent standard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Story of the Week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Anthropic Launches Claude Fable 5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— Benchmark Crown Reclaimed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2084832"/>
            <a:ext cx="64008" cy="242316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210312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 Released June 9 · paid subscribers &amp; enterprise first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269748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🏆  Top performance on software engineering, vision, science research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329184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💲  $10 input / $50 output per M tokens (2× Opus 4.8)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388620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🛡️  New safety controls block high-risk cybersecurity &amp; biology responses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CNBC, 2026.06.09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🤖 Model Wars — Frontier Models All at Once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96012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Microsoft unveils 7 MAI models simultaneously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" y="1325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MAI-Thinking-1 + MAI-Code-1-Flash. Clear intent to reduce OpenAI dependency.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58368" y="169164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microsoft.ai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9456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28600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OpenAI ships GPT-5.5 at $1.50 in / $9 out per M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8368" y="265176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is 2026's most active frontier model month. Price competition heats up.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58368" y="301752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wavespeed.ai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2044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611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NVIDIA Nemotron 550B · Google Gemma 4 and more open models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8368" y="397764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Closed-vs-open gap narrowing fast. A new model every ~2 days.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8368" y="434340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llm-stats.com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microsoft.ai, wavespeed.ai, llm-stats.com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💰 Investment Frenzy — $300B in Q1 Alone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3931920" cy="1828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6012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$300B+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2026 Global VC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(all-time record)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822960"/>
            <a:ext cx="3931920" cy="1828800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96012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54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80%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754880" y="173736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share of VC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($242B)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83464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Anthropic valued at $965B after Series H — top standalone AI startup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310128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PhysicsX $300M Series C — "Large Physics Models" for aerospace &amp; defense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3785616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PointFive $60M Series B — AI to cut enterprise cloud &amp; compute costs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Crunchbase / EU / Toloka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⚖️ Regulation Reality — Europe, Federal, States All Moving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2011680" cy="105156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Jun 30, 2026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468880" y="103327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606040" y="103327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Colorado AI Act Takes Effect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606040" y="137160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US state AI law · security risk mgmt, impact assessments required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2011680" cy="1051560"/>
          </a:xfrm>
          <a:prstGeom prst="rect">
            <a:avLst/>
          </a:prstGeom>
          <a:solidFill>
            <a:srgbClr val="1C3A5F"/>
          </a:solidFill>
          <a:ln w="12700">
            <a:solidFill>
              <a:srgbClr val="1C3A5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24028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Aug 2, 2026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468880" y="235915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06040" y="235915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EU AI Act Full Enforcement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06040" y="269748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High-risk AI system obligations included — global dual compliance track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2011680" cy="105156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56616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Jun 2026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468880" y="368503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06040" y="368503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White House AI Executive Order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606040" y="402336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stance: deregulate — opposite direction from EU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Crunchbase / EU / Toloka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🔧 Agent Infrastructure — MCP Is Eating the Ecosystem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6012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9,400+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Public MCP Servers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2267712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97M monthly SDK downloads · 4,750% growth in 16 months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96012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200+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291840" y="17830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MCP Implementations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37560" y="2267712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Databases, CRMs, cloud, productivity — every domain covered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3504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96012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126480" y="17830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Microsoft Foundry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172200" y="2267712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&amp; M365 Copilot direct deploy — agents in everyday tools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4160520"/>
            <a:ext cx="8229600" cy="4572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1605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Agent SDK: separate credit billing starts June 15 — cost optimization is now a real problem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Crunchbase / EU / Toloka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🏥 AI × Healthcare — OR and Radiology Both Changing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96012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J&amp;J × NVIDIA Isaac for Healthcare — surgical robotics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" y="1325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AI enters the OR. Medical robotics market heading to $10.71B.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58368" y="169164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jnj.com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9456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28600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 HealthCare: autonomous AI X-ray &amp; ultrasound systems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8368" y="265176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63% of healthcare professionals already actively use AI.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58368" y="301752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nvidia.com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2044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611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Google TurboQuant — KV cache memory cut — ICLR 2026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8368" y="397764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efficiency research goes practical. Long-context costs will drop.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8368" y="434340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arxiv.org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jnj.com, nvidia.com, arxiv.org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500" kern="0" dirty="0">
                <a:solidFill>
                  <a:srgbClr val="7A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KEYWORDS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80467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Claude Fable 5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0" y="80467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MCP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53619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474720" y="146304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54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EU AI Act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0" y="15544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CCCC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Venture Capital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2402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MAI Models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474720" y="221284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GPT-5.5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0" y="221284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454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Regulation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74320" y="294436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CCCC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Healthcare Robotics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114800" y="29260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TurboQuant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363931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Gemma 4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560320" y="36118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Microsoft Foundry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83680" y="36118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Safety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57200" y="42976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PhysicsX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200400" y="42976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Nemotron 550B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Fable 5 Arrives, Model Race Enters a New Phase</dc:title>
  <dc:subject>PptxGenJS Presentation</dc:subject>
  <dc:creator>PptxGenJS</dc:creator>
  <cp:lastModifiedBy>PptxGenJS</cp:lastModifiedBy>
  <cp:revision>1</cp:revision>
  <dcterms:created xsi:type="dcterms:W3CDTF">2026-06-12T04:07:03Z</dcterms:created>
  <dcterms:modified xsi:type="dcterms:W3CDTF">2026-06-12T04:07:03Z</dcterms:modified>
</cp:coreProperties>
</file>