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280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D4541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今週のAI · 2026年6月5日–12日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Fable 5 登場、モデル競争が新局面へ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3520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モデル・規制・投資の三拍子が同時に動いた一週間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D4541B">
              <a:alpha val="30000"/>
            </a:srgbClr>
          </a:solidFill>
          <a:ln w="12700">
            <a:solidFill>
              <a:srgbClr val="D4541B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7548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AI Trend Research  ·  Auto Report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📡 来週の注目点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8229600" cy="1554480"/>
          </a:xfrm>
          <a:prstGeom prst="rect">
            <a:avLst/>
          </a:prstGeom>
          <a:solidFill>
            <a:srgbClr val="25253A"/>
          </a:solidFill>
          <a:ln w="12700">
            <a:solidFill>
              <a:srgbClr val="3939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868680"/>
            <a:ext cx="78638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コロラド州AI法が6月30日に米国初の州レベルAI規制として施行される。適用範囲の解釈をめぐる混乱が予想される。Claude Fable 5の独立ベンチマーク結果が出始め、GPT-5.5との実質比較が可能になる。EU AI Act全面施行（8月2日）を前に、企業のコンプライアンス発表ラッシュが続く見通し。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542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4541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94436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• CNBC — Anthropic Claude Fable 5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335584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• Microsoft AI — MAIモデル7本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376732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• Crunchbase — Q1 2026 VC記録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417880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• EU デジタル戦略 — EU AI Act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846320" y="294436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• Toloka — MCPエコシステム現状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46320" y="335584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• J&amp;J ニュースルーム — NVIDIA Isaac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0" y="376732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• arXiv AI — TurboQuant（ICLR 2026）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作成日：2026年6月12日  ·  今週のAI 自動生成レポート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TL;DR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58368" y="86868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🔥  Claude Fable 5 リリース — ほぼ全ベンチマークでトップ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673352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58368" y="1673352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🏗️  Microsoft が MAI モデル7本を一斉公開、OpenAI依存脱却へ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478024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58368" y="2478024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💰  2026年Q1のVC投資が史上初の3,000億ドル超え、AIが80%を占有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3282696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58368" y="3282696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⚖️  EU AI Act 8月2日全面施行 · コロラド州AI法 6月30日施行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4087368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58368" y="4087368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🔌  MCP公開サーバーが9,400超え — エージェント通信のデファクト標準へ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200" kern="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今週の最重要ニュース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Anthropic、Claude Fable 5 をリリース</a:t>
            </a:r>
            <a:endParaRPr lang="en-US" sz="2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— ベンチマーク首位奪還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2084832"/>
            <a:ext cx="64008" cy="242316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210312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📅  6月9日公開 · 有料ユーザー・エンタープライズ先行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85800" y="269748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🏆  ソフトウェア工学・ビジョン・科学研究などほぼ全ベンチで最高スコア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329184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💲  入力$10 / 出力$50 per Mトークン（Opus 4.8の2倍）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388620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🛡️  サイバーセキュリティ・生物学など高リスク領域の回答をブロック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CNBC, 2026.06.09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🤖 モデル大戦争 — フロンティアが一気に押し寄せた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86868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58368" y="96012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Microsoft、MAIモデル7本を一斉公開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58368" y="1325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MAI-Thinking-1（推論旗艦）＋ MAI-Code-1-Flash。OpenAI依存脱却の明確な意志。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58368" y="169164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Source: microsoft.ai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9456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28600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OpenAI、GPT-5.5をリリース — 入力$1.50 / 出力$9 per M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58368" y="265176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6月は今年最多のフロンティアモデル公開月に。価格競争が本格化。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58368" y="301752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Source: wavespeed.ai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52044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3611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NVIDIA Nemotron 550B・Google Gemma 4など続々登場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58368" y="397764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クローズド対オープンの差が急速に縮小。平均2日に1モデル。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58368" y="434340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Source: llm-stats.com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Source: microsoft.ai, wavespeed.ai, llm-stats.com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💰 投資熱 — Q1に3,000億ドル突破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3931920" cy="1828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6012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3,000億$+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2026年Q1のVC投資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（史上最高記録）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822960"/>
            <a:ext cx="3931920" cy="1828800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96012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541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80%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754880" y="173736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AIのVC占有率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（2,420億ドル）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834640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• Anthropic、Series H後に企業価値9,650億ドルで独立AIスタートアップ首位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310128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• PhysicsX、3億ドルシリーズC — 「大型物理モデル」で航空・半導体シミュレーション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3785616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• PointFive、6,000万ドルシリーズB — 企業クラウド・コスト削減AI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Source: Crunchbase / EU / Toloka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⚖️ 規制の現実化 — 欧米が同時多発的に動く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2011680" cy="105156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144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2026.06.30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468880" y="1033272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606040" y="1033272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コロラド州AI法施行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606040" y="1371600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米国初の州レベルAI規制 · リスク管理・影響評価・差別防止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2011680" cy="1051560"/>
          </a:xfrm>
          <a:prstGeom prst="rect">
            <a:avLst/>
          </a:prstGeom>
          <a:solidFill>
            <a:srgbClr val="1C3A5F"/>
          </a:solidFill>
          <a:ln w="12700">
            <a:solidFill>
              <a:srgbClr val="1C3A5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24028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2026.08.02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468880" y="2359152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06040" y="2359152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EU AI Act 全面適用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06040" y="2697480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高リスクAIシステム義務を含む — グローバル企業は二重対応を迫られる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2011680" cy="1051560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56616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2026年6月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468880" y="3685032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606040" y="3685032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ホワイトハウス AI大統領令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606040" y="4023360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連邦は規制緩和路線 — EUと真逆の方向性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Source: Crunchbase / EU / Toloka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🔧 エージェントインフラ — MCPがエコシステムを飲み込む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96012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541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9,400+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公開MCPサーバー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2267712"/>
            <a:ext cx="2331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SDK月間DL数9,700万 · 16ヶ月で4,750%成長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96012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541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200+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291840" y="17830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MCP実装数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37560" y="2267712"/>
            <a:ext cx="2331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DB・CRM・クラウド・生産性ツールなど全ドメイン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3504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96012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541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GA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126480" y="17830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Microsoft Foundry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172200" y="2267712"/>
            <a:ext cx="2331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Teams・M365 Copilotへ直接デプロイ — 日常ツールへ統合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4160520"/>
            <a:ext cx="8229600" cy="4572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1605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Claude Agent SDK：6月15日から別途クレジット課金 — コスト最適化が開発者の新課題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Source: Crunchbase / EU / Toloka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🏥 AI × ヘルスケア — 手術室と診断室が同時に変わる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86868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58368" y="96012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J&amp;J × NVIDIA Isaac for Healthcare — 外科ロボット加速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58368" y="1325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フィジカルAIが手術室へ。医療ロボット市場は107億ドルへ。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58368" y="169164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Source: jnj.com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9456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28600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GE HealthCare、自律型AI X線・超音波システムを開発中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58368" y="265176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医療従事者の63%がすでにAIを実業務で活用。本番移行が加速。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58368" y="301752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Source: nvidia.com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52044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3611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Google TurboQuant、KVキャッシュ削減 — ICLR 2026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58368" y="397764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推論効率研究が実用フェーズへ。長文コンテキスト処理コストが低下。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58368" y="434340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Source: arxiv.org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Source: jnj.com, nvidia.com, arxiv.org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spc="500" kern="0" dirty="0">
                <a:solidFill>
                  <a:srgbClr val="7A7A8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KEYWORDS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80467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D4541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Claude Fable 5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583680" y="80467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MCP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53619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エージェント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200400" y="146304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541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EU AI Act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0" y="15544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CCC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VC投資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22402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MAIモデル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3474720" y="221284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GPT-5.5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858000" y="221284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D4541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規制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274320" y="294436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CCCC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医療ロボティクス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931920" y="29260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TurboQuant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363931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Gemma 4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560320" y="36118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Microsoft Foundry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675120" y="36118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安全性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57200" y="42976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PhysicsX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200400" y="42976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Nemotron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Fable 5 登場、モデル競争が新局面へ</dc:title>
  <dc:subject>PptxGenJS Presentation</dc:subject>
  <dc:creator>PptxGenJS</dc:creator>
  <cp:lastModifiedBy>PptxGenJS</cp:lastModifiedBy>
  <cp:revision>1</cp:revision>
  <dcterms:created xsi:type="dcterms:W3CDTF">2026-06-12T04:07:03Z</dcterms:created>
  <dcterms:modified xsi:type="dcterms:W3CDTF">2026-06-12T04:07:03Z</dcterms:modified>
</cp:coreProperties>
</file>