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280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D4541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이번 주 AI  ·  2026년 6월 5일 – 6월 12일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737360"/>
            <a:ext cx="82296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Fable 5 등장,</a:t>
            </a:r>
            <a:endParaRPr lang="en-US" sz="42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모델 전쟁 새 국면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457200" y="35204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7A7A8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모델·규제·투자 세 박자가 동시에 움직인 한 주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D4541B">
              <a:alpha val="30000"/>
            </a:srgbClr>
          </a:solidFill>
          <a:ln w="12700">
            <a:solidFill>
              <a:srgbClr val="D4541B">
                <a:alpha val="3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475488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AI Trend Research  ·  자동 생성 리포트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📡  다음 주 주목할 것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57200" y="822960"/>
            <a:ext cx="8229600" cy="1554480"/>
          </a:xfrm>
          <a:prstGeom prst="rect">
            <a:avLst/>
          </a:prstGeom>
          <a:solidFill>
            <a:srgbClr val="25253A"/>
          </a:solidFill>
          <a:ln w="12700">
            <a:solidFill>
              <a:srgbClr val="39396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868680"/>
            <a:ext cx="786384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Colorado AI Act가 6월 30일 미국 최초 주(州) AI 규제로 발효된다. 적용 범위를 두고 기업들의 해석이 엇갈리고 있어 시행 첫 주가 꽤 시끄러울 것 같다. 동시에 Claude Fable 5의 독립적인 벤치마크 검증 결과가 나오기 시작하면 GPT-5.5와의 실질적인 비교가 가능해질 것이다. EU AI Act 전면 시행(8월 2일)도 코앞이라, 기업 컴플라이언스 발표가 줄을 이을 전망이다.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254203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541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주요 출처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294436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• CNBC — Anthropic Claude Fable 5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335584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• Microsoft AI — MAI 모델 7종 공개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376732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• Crunchbase — Q1 2026 VC 투자 기록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417880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• EU 디지털전략 — EU AI Act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846320" y="294436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• Toloka — MCP 생태계 현황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846320" y="335584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• J&amp;J 뉴스룸 — NVIDIA Isaac Healthcare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846320" y="376732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• arXiv — TurboQuant (ICLR 2026)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7200" y="477316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생성일 2026년 6월 12일  ·  AI Trend Research 자동 리포트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TL;DR — 이번 주 5줄 요약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58368" y="868680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🔥  Anthropic Claude Fable 5 출시 — 거의 모든 벤치마크에서 현 최고 성능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673352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658368" y="1673352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🏗️  Microsoft, MAI 모델 7개 공개 — OpenAI 의존도 탈피 본격화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2478024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58368" y="2478024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💰  Q1 2026 VC 투자 사상 최초 3,000억 달러 돌파, AI가 80% 흡수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3282696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58368" y="3282696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⚖️  EU AI Act 8월 2일 전면 시행 · Colorado AI Act 6월 30일 발효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57200" y="4087368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58368" y="4087368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🔌  MCP 공개 서버 9,400개 돌파 — 에이전트 인프라 표준으로 자리잡아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20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이번 주 최대 뉴스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457200" y="777240"/>
            <a:ext cx="8229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800" b="1" dirty="0">
                <a:solidFill>
                  <a:srgbClr val="1C1C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Anthropic, Claude Fable 5 출시</a:t>
            </a:r>
            <a:endParaRPr lang="en-US" sz="2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2800" b="1" dirty="0">
                <a:solidFill>
                  <a:srgbClr val="1C1C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— 벤치마크 1위 탈환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2057400"/>
            <a:ext cx="64008" cy="246888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2084832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📅  6월 9일 출시 · 유료 구독·엔터프라이즈 우선 접근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2688336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🏆  소프트웨어 엔지니어링·비전·과학 연구 등 주요 벤치마크 최고 성능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85800" y="329184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💲  입력 $10 / 출력 $50 per M 토큰 (Opus 4.8 대비 2배)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85800" y="3895344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🛡️  사이버보안·생물학 고위험 영역 응답 차단 강화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A7A8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출처: CNBC, 2026.06.09 · cnbc.com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🤖  모델 대전쟁 — 프론티어가 한꺼번에 쏟아졌다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82296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868680"/>
            <a:ext cx="64008" cy="109728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58368" y="96012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1C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Microsoft MAI 모델 7종 동시 공개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58368" y="132588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7A8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MAI-Thinking-1(추론)·MAI-Code-1-Flash(코딩) 포함. OpenAI 의존도 탈피 선언으로 읽힌다.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58368" y="1673352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출처: microsoft.ai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57200" y="2194560"/>
            <a:ext cx="82296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194560"/>
            <a:ext cx="64008" cy="109728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28600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1C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OpenAI GPT-5.5 출시 — 입력 $1.50 / 출력 $9 per M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58368" y="265176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7A8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6월은 올해 최다 프론티어 모델 출시월 전망. 가격 경쟁 본격화.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58368" y="2999232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출처: wavespeed.ai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3520440"/>
            <a:ext cx="82296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3520440"/>
            <a:ext cx="64008" cy="109728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58368" y="361188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1C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NVIDIA Nemotron 550B · Google Gemma 4 등 오픈 모델도 잇달아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58368" y="397764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7A8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폐쇄형-오픈 격차 빠르게 좁혀지는 중. 평균 이틀에 한 모델.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58368" y="4325112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출처: llm-stats.com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💰  투자 열기 — Q1에 3,000억 달러 돌파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457200" y="822960"/>
            <a:ext cx="3931920" cy="192024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960120"/>
            <a:ext cx="3931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$3,000억+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57200" y="1828800"/>
            <a:ext cx="3931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Q1 2026 글로벌 VC 투자액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(사상 최고 기록)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754880" y="822960"/>
            <a:ext cx="3931920" cy="1920240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0" y="960120"/>
            <a:ext cx="3931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D4541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80%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4754880" y="1828800"/>
            <a:ext cx="3931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AI가 흡수한 VC 비중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($2,420억 달러)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29718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• Anthropic 기업가치 9,650억 달러 — 독립 AI 스타트업 1위 (Series H)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3474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• PhysicsX $3억 Series C — "Large Physics Models"로 항공·반도체 시뮬레이션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57200" y="39776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• PointFive $6,000만 Series B — 기업 클라우드·컴퓨트 비용 절감 AI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출처: Crunchbase, AI Funding Tracker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⚖️  규제 현실화 — 유럽·미국·주(州) 동시다발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2011680" cy="105156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91440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2026.06.30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468880" y="1033272"/>
            <a:ext cx="621792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606040" y="1033272"/>
            <a:ext cx="6035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1C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Colorado AI Act 시행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606040" y="1380744"/>
            <a:ext cx="6035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미국 최초 주(州) AI 규제 · 알고리즘 차별 방지·영향 평가 의무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167128"/>
            <a:ext cx="2011680" cy="1051560"/>
          </a:xfrm>
          <a:prstGeom prst="rect">
            <a:avLst/>
          </a:prstGeom>
          <a:solidFill>
            <a:srgbClr val="1C3A5F"/>
          </a:solidFill>
          <a:ln w="12700">
            <a:solidFill>
              <a:srgbClr val="1C3A5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212848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2026.08.02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2468880" y="2331720"/>
            <a:ext cx="621792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606040" y="2331720"/>
            <a:ext cx="6035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1C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EU AI Act 전면 적용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606040" y="2679192"/>
            <a:ext cx="6035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고위험 AI 시스템 의무 포함 — 글로벌 기업 투트랙 대응 불가피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465576"/>
            <a:ext cx="2011680" cy="1051560"/>
          </a:xfrm>
          <a:prstGeom prst="rect">
            <a:avLst/>
          </a:prstGeom>
          <a:solidFill>
            <a:srgbClr val="4A7C59"/>
          </a:solidFill>
          <a:ln w="12700">
            <a:solidFill>
              <a:srgbClr val="4A7C5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3511296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2026.06 (현재)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2468880" y="3630168"/>
            <a:ext cx="621792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606040" y="3630168"/>
            <a:ext cx="6035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1C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백악관 AI 혁신 행정명령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2606040" y="3977640"/>
            <a:ext cx="6035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연방 수준에서 규제 완화 기조 — EU와 정반대 방향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출처: EU 공식 페이지, 백악관, Colorado Gov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🔧  에이전트 인프라 — MCP가 생태계를 삼키고 있다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365760" y="777240"/>
            <a:ext cx="260604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777240"/>
            <a:ext cx="2606040" cy="73152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960120"/>
            <a:ext cx="2423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D4541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9,400+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457200" y="1874520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공개 MCP 서버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2359152"/>
            <a:ext cx="2331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SDK 월 다운로드 9,700만 건 · 출시 16개월 만에 4,750% 성장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00400" y="777240"/>
            <a:ext cx="260604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00400" y="777240"/>
            <a:ext cx="2606040" cy="73152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91840" y="960120"/>
            <a:ext cx="2423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D4541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200+</a:t>
            </a:r>
            <a:endParaRPr lang="en-US" sz="3400" dirty="0"/>
          </a:p>
        </p:txBody>
      </p:sp>
      <p:sp>
        <p:nvSpPr>
          <p:cNvPr id="12" name="Text 10"/>
          <p:cNvSpPr/>
          <p:nvPr/>
        </p:nvSpPr>
        <p:spPr>
          <a:xfrm>
            <a:off x="3291840" y="1874520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MCP 구현체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337560" y="2359152"/>
            <a:ext cx="2331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데이터베이스·CRM·클라우드·생산성 도구 등 전 도메인 커버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035040" y="777240"/>
            <a:ext cx="260604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035040" y="777240"/>
            <a:ext cx="2606040" cy="73152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126480" y="960120"/>
            <a:ext cx="2423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D4541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GA</a:t>
            </a:r>
            <a:endParaRPr lang="en-US" sz="3400" dirty="0"/>
          </a:p>
        </p:txBody>
      </p:sp>
      <p:sp>
        <p:nvSpPr>
          <p:cNvPr id="17" name="Text 15"/>
          <p:cNvSpPr/>
          <p:nvPr/>
        </p:nvSpPr>
        <p:spPr>
          <a:xfrm>
            <a:off x="6126480" y="1874520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Microsoft Foundry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172200" y="2359152"/>
            <a:ext cx="2331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Teams·M365 Copilot 직접 배포 — 에이전트가 직원 도구 속으로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4160520"/>
            <a:ext cx="8229600" cy="4572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02920" y="416052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Claude Agent SDK: 6월 15일부터 별도 크레딧 과금 시작 — 비용 최적화가 개발자 숙제로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출처: Toloka, Microsoft Foundry Blog, Anthropic Release Notes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🏥  AI × 헬스케어·연구 — 수술실과 진단실이 바뀐다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82296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868680"/>
            <a:ext cx="64008" cy="109728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58368" y="96012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1C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J&amp;J × NVIDIA Isaac for Healthcare — 수술 로봇 AI 가속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58368" y="132588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7A8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물리 AI가 수술실로 진입. 의료 로봇 시장 107억 달러 향해 달리는 중.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58368" y="1691640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출처: jnj.com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57200" y="2194560"/>
            <a:ext cx="82296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194560"/>
            <a:ext cx="64008" cy="109728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28600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1C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GE HealthCare 자율 X-ray·초음파 시스템 개발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58368" y="265176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7A8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헬스케어 종사자 63% 이미 AI 사용 중 — "파일럿"에서 "실운영"으로 전환 가속.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58368" y="3017520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출처: nvidia.com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3520440"/>
            <a:ext cx="82296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3520440"/>
            <a:ext cx="64008" cy="109728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58368" y="361188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1C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Google TurboQuant — KV 캐시 메모리 오버헤드 대폭 절감 (ICLR 2026)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58368" y="397764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7A8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추론 효율화 연구가 실용 단계로. 의료·과학 장문 컨텍스트 처리 비용 낮아진다.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58368" y="4343400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출처: arxiv.org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spc="400" kern="0" dirty="0">
                <a:solidFill>
                  <a:srgbClr val="7A7A8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이번 주 키워드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457200" y="804672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D4541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Claude Fable 5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0" y="804672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MCP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536192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에이전트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3474720" y="146304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4541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EU AI Act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400800" y="155448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CCCC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벤처 투자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57200" y="224028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MAI 모델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3474720" y="2212848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GPT-5.5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583680" y="2212848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4541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규제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274320" y="2944368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CCCC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헬스케어 로보틱스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114800" y="292608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TurboQuant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7200" y="3639312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AAAAA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Gemma 4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2560320" y="361188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Microsoft Foundry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217920" y="361188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안전성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457200" y="429768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AAAAA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PhysicsX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3200400" y="429768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AAAAA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Nemotron 550B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이번 주 AI — 2026년 6월 12일</dc:title>
  <dc:subject>PptxGenJS Presentation</dc:subject>
  <dc:creator>AI Trend Research</dc:creator>
  <cp:lastModifiedBy>AI Trend Research</cp:lastModifiedBy>
  <cp:revision>1</cp:revision>
  <dcterms:created xsi:type="dcterms:W3CDTF">2026-06-12T03:43:54Z</dcterms:created>
  <dcterms:modified xsi:type="dcterms:W3CDTF">2026-06-12T03:43:54Z</dcterms:modified>
</cp:coreProperties>
</file>