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2801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本周AI动态 · 2026年6月5日–12日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Fable 5 登场，模型竞赛进入新阶段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457200" y="3520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模型、监管、投资三线齐动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>
              <a:alpha val="30000"/>
            </a:srgbClr>
          </a:solidFill>
          <a:ln w="12700">
            <a:solidFill>
              <a:srgbClr val="D4541B">
                <a:alpha val="3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5488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Trend Research  ·  Auto Report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📡 下周关注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8229600" cy="1554480"/>
          </a:xfrm>
          <a:prstGeom prst="rect">
            <a:avLst/>
          </a:prstGeom>
          <a:solidFill>
            <a:srgbClr val="25253A"/>
          </a:solidFill>
          <a:ln w="12700">
            <a:solidFill>
              <a:srgbClr val="3939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868680"/>
            <a:ext cx="78638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科罗拉多州AI法将于6月30日作为美国首部州级AI法规正式生效，执行首周解读争议在所难免。Claude Fable 5的独立基准测试结果也将陆续出炉，届时可与GPT-5.5进行真实横向对比。EU AI Act全面执行（8月2日）迫在眉睫，企业合规公告将接踵而至。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54203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CNBC — Anthropic Claude Fable 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Microsoft AI — MAI 7款模型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Crunchbase — Q1 2026风投记录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417880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欧盟数字战略 — EU AI Act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294436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Toloka — MCP生态现状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335584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强生新闻室 — NVIDIA Isaac Healthcare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46320" y="3767328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arXiv AI — TurboQuant（ICLR 2026）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生成日期：2026年6月12日  ·  本周AI动态 自动生成报告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TL;DR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58368" y="86868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🔥  Claude Fable 5 发布 — 几乎所有基准测试登顶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673352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58368" y="1673352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🏗️  Microsoft 一次发布 7 款 MAI 模型，去 OpenAI 依赖提速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478024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58368" y="2478024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💰  2026年Q1全球风投破3,000亿美元，AI吸纳80%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3282696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58368" y="3282696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⚖️  EU AI Act 8月2日全面执行 · 科罗拉多州AI法6月30日生效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087368"/>
            <a:ext cx="82296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8368" y="4087368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🔌  MCP公开服务器突破9,400个 — 智能体通信事实标准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本周头条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777240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Anthropic 发布 Claude Fable 5</a:t>
            </a:r>
            <a:endParaRPr lang="en-US" sz="26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 基准测试榜首易主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084832"/>
            <a:ext cx="64008" cy="24231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210312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📅  6月9日发布 · 付费用户与企业客户优先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269748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🏆  软件工程、视觉、科研等几乎所有主流基准最高分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329184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💲  输入 $10 / 输出 $50（每百万token，是 Opus 4.8 的2倍）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388620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🛡️  强化安全机制，网络安全、生物学高风险回答被拦截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CNBC, 2026.06.09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🤖 模型大战 — 前沿模型集中涌现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Microsoft 同步发布 MAI 7款模型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包含 MAI-Thinking-1（推理旗舰）和 MAI-Code-1-Flash。去 OpenAI 依赖的明确宣示。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microsoft.ai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OpenAI 发布 GPT-5.5，输入$1.50/输出$9（百万token）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6月有望成今年前沿模型发布最密集月份，价格战打响。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wavespeed.ai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NVIDIA Nemotron 550B · Google Gemma 4 等开源模型相继落地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闭源与开源差距迅速缩小，平均每两天一款新模型。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llm-stats.com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microsoft.ai, wavespeed.ai, llm-stats.com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💰 投资热潮 — Q1 风险投资突破 3000 亿美元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3931920" cy="1828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60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$3,000亿+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2026年Q1全球风投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（史上最高记录）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822960"/>
            <a:ext cx="3931920" cy="1828800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960120"/>
            <a:ext cx="3931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80%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754880" y="1737360"/>
            <a:ext cx="3931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AI占风投比例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（2,420亿美元）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83464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Anthropic 估值 9,650亿美元，独立AI独角兽之首（Series H）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3101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PhysicsX 3亿美元C轮 — "大型物理模型"助力航空/半导体仿真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785616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• PointFive 6,000万美元B轮 — 企业云与算力成本削减AI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⚖️ 监管落地 — 欧美多线并行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2011680" cy="105156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9144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2026.06.30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468880" y="103327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606040" y="103327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科罗拉多州AI法生效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606040" y="137160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美国首部州级AI法规 · 风险管理、影响评估、防算法歧视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2011680" cy="1051560"/>
          </a:xfrm>
          <a:prstGeom prst="rect">
            <a:avLst/>
          </a:prstGeom>
          <a:solidFill>
            <a:srgbClr val="1C3A5F"/>
          </a:solidFill>
          <a:ln w="12700">
            <a:solidFill>
              <a:srgbClr val="1C3A5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2402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2026.08.02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468880" y="235915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606040" y="235915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EU AI Act 全面适用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606040" y="269748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高风险AI系统义务纳入 — 跨国企业双轨合规不可避免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2011680" cy="1051560"/>
          </a:xfrm>
          <a:prstGeom prst="rect">
            <a:avLst/>
          </a:prstGeom>
          <a:solidFill>
            <a:srgbClr val="4A7C59"/>
          </a:solidFill>
          <a:ln w="12700">
            <a:solidFill>
              <a:srgbClr val="4A7C5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5661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2026年6月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468880" y="3685032"/>
            <a:ext cx="621792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06040" y="3685032"/>
            <a:ext cx="6035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白宫发布AI创新行政令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606040" y="4023360"/>
            <a:ext cx="6035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联邦层面放松监管，与欧盟方向截然相反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🔧 智能体基础设施 — MCP 正在吞噬生态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9,400+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公开MCP服务器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SDK月下载9,700万 · 16个月增长4,750%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200+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329184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MCP实现数量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3756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覆盖数据库、CRM、云、生产力等所有领域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035040" y="777240"/>
            <a:ext cx="260604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777240"/>
            <a:ext cx="260604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26480" y="960120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GA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6126480" y="17830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Microsoft Foundry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172200" y="2267712"/>
            <a:ext cx="2331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直接部署至Teams和M365 Copilot — 智能体进入日常工具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57200" y="4160520"/>
            <a:ext cx="8229600" cy="4572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41605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Claude Agent SDK：6月15日起单独计费 — 智能体成本优化成为新课题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Crunchbase / EU / Toloka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1C2E"/>
          </a:solidFill>
          <a:ln w="12700">
            <a:solidFill>
              <a:srgbClr val="1C1C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🏥 AI × 医疗 — 手术室与影像科同步变革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57200" y="86868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86868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58368" y="96012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强生 × NVIDIA Isaac for Healthcare — 手术机器人加速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58368" y="1325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物理AI进入手术室。医疗机器人市场冲向107亿美元。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169164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jnj.com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19456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9456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28600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GE HealthCare 开发自主AI X光和超声系统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58368" y="265176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医疗从业者63%已在实际使用AI，从试点到生产的转型提速。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8368" y="301752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nvidia.com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3520440"/>
            <a:ext cx="82296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7E4D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520440"/>
            <a:ext cx="64008" cy="109728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61188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C1C2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Google TurboQuant 大幅降低KV缓存开销 — ICLR 2026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" y="3977640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推理效率研究走向实用，长上下文处理成本将随之下降。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58368" y="4343400"/>
            <a:ext cx="78638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arxiv.org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Source: jnj.com, nvidia.com, arxiv.org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1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20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500" kern="0" dirty="0">
                <a:solidFill>
                  <a:srgbClr val="7A7A8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KEYWORDS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Claude Fable 5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583680" y="80467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MCP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3619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智能体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200400" y="146304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EU AI Act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943600" y="15544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风险投资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MAI模型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200400" y="221284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GPT-5.5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858000" y="221284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541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监管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274320" y="294436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CCC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医疗机器人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657600" y="29260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TurboQuant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3639312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Gemma 4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560320" y="3611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Microsoft Foundry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583680" y="36118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安全性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42976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PhysicsX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3200400" y="4297680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AAAA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Nemotron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Fable 5 登场，模型竞赛进入新阶段</dc:title>
  <dc:subject>PptxGenJS Presentation</dc:subject>
  <dc:creator>PptxGenJS</dc:creator>
  <cp:lastModifiedBy>PptxGenJS</cp:lastModifiedBy>
  <cp:revision>1</cp:revision>
  <dcterms:created xsi:type="dcterms:W3CDTF">2026-06-12T04:07:03Z</dcterms:created>
  <dcterms:modified xsi:type="dcterms:W3CDTF">2026-06-12T04:07:03Z</dcterms:modified>
</cp:coreProperties>
</file>