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This Week in AI  |  Issue 25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Agent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Era Begins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CADCFC"/>
                </a:solidFill>
              </a:rPr>
              <a:t>June 14 - 20, 2026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0B4D8"/>
                </a:solidFill>
              </a:rPr>
              <a:t>Apps step aside. Agents are taking over.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Auto-generated · Public sources · poasisclaude@gmail.com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TL;DR  -  5 Things That Happened This Week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8686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[Models]  Microsoft Build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63240" y="850392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Windows declared an AI agent OS. MAF 1.0 GA, 7 MAI models, Scout agent unveiled.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18488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618488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7099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[Models]  Model race accelerates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63240" y="1691640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Gemini 3.5 Pro enterprise preview, MiniMax 3 at $0.53/M, DeepSeek V4 open-weight 1.6T.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459736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459736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55117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[Funding]  PhysicsX raises $300M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063240" y="2532888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Temasek + NVIDIA + Siemens. The industrial AI gold rush is real.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00984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00984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3924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[Policy]  Colorado AI Act delayed 6 months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063240" y="3374136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June 30 -&gt; Jan 1, 2027. Obligations slashed. States fill the federal vacuum.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42232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42232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3367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[Research]  Beyond scaling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063240" y="4215384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HippoRAG 2 upgrades RAG memory; hybrid architectures gain traction.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48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Story of the week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Microsoft Build 2026: Windows Declared an Agent OS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Key announcements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335024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Agent Framework (MAF) 1.0 GA  |  AutoGen + Semantic Kernel unified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7 new MAI models (reasoning, coding, image, voice, transcription)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Project Solara  |  Android-based always-on agent device platform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Microsoft Scout  |  Always-on autonomous agent (Frontier preview)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11827"/>
                </a:solidFill>
              </a:rPr>
              <a:t>Web IQ  |  MCP-native, model-agnostic web search stack for agents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251960" cy="3794760"/>
          </a:xfrm>
          <a:prstGeom prst="rect">
            <a:avLst/>
          </a:prstGeom>
          <a:solidFill>
            <a:srgbClr val="EEF2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09728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41B"/>
                </a:solidFill>
              </a:rPr>
              <a:t>Why it matters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463040"/>
            <a:ext cx="3886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Computing is shifting from 'open an app, do a thing' to 'agents handle it.' Microsoft just made that official.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MAF 1.0 GA means multi-agent workflows are no longer an experiment - they're a production choice.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Web IQ gives agents a live window into the web, removing one of the last blockers to truly autonomous operation.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65760" y="486460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Source: redmondmag.com · devblogs.microsoft.com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[Models] Model War: June Becomes the Biggest AI Launch Month Ever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Google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17320" y="80467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Gemini 3.5 Pro - Enterprise preview opens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2M-token context + Deep Think reasoning. Public launch promised by Pichai before June ends.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05156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MiniMax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554480" y="222199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MiniMax 3 - Elo 1528 at $0.53/M tokens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Matches Western flagship performance at 1/5 the price. US-China AI gap effectively closed.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105156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DeepSeek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554480" y="363931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DeepSeek V4 - MIT open-weight at 1.6T params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V4-Pro (1.6T, 49B active), V4-Flash (284B). 1M-token context, $0.87/M output.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Source: wavespeed.ai · techtimes.com · sitepoint.com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[Infra] Agent Infrastructure Goes Production-Ready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777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MAF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280160" y="80467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Microsoft Agent Framework 1.0 GA - AutoGen + Semantic Kernel merged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Same API across .NET and Python. Multi-agent workflows are now a production choice.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ADK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Google ADK 1.0 ships Java and Go support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Enterprise backends can now embed agents directly. Three language runtimes covered.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SDK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Anthropic Claude Agent SDK begins billing June 15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Exits free beta, enters commercial phase. A maturity signal for the whole ecosystem.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Source: devblogs.microsoft.com · morphllm.com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[Funding] Big Money Flows to Industrial AI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$300M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417320" y="804672"/>
            <a:ext cx="7360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PhysicsX Series C - $2.4B valuation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Temasek-led, NVIDIA + Siemens. Ex-F1 engineers building AI for aerospace, semiconductors, defense.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$60M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PointFive Series B - cloud cost-optimization AI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Accel-led. The irony of AI reducing AI compute costs isn't lost on anyone.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33%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AI captures 33% of all VC funding in 2026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Series A average hits $51.9M. Without paying customers, even Series A is a stretch.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Source: physicsx.ai · qubit.capital · blog.mean.ceo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[Policy] US AI Regulation: Retreat or Recalibration?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640080" cy="347472"/>
          </a:xfrm>
          <a:prstGeom prst="rect">
            <a:avLst/>
          </a:prstGeom>
          <a:solidFill>
            <a:srgbClr val="6B7A9B"/>
          </a:solidFill>
          <a:ln w="12700">
            <a:solidFill>
              <a:srgbClr val="6B7A9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CO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143000" y="804672"/>
            <a:ext cx="7635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Colorado AI Act revised - pushed to Jan 1, 2027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SB 189 slashes obligations. White House pressure + industry lobbying drove the change. Moving away from EU model.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64008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CA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143000" y="2221992"/>
            <a:ext cx="7635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California Frontier AI Transparency Act remains in force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$500M+ revenue frontier developers must publish risk frameworks. Up to $1M per violation.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10058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Research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508760" y="3639312"/>
            <a:ext cx="7269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HippoRAG 2 + hybrid architecture research rises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RAG associative memory improved; 2026 research moves beyond pure scaling toward architecture fundamentals.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Source: hunton.com · verifywise.ai · sebastianraschka.com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Keywords of the Week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3200400" y="621792"/>
            <a:ext cx="2743200" cy="0"/>
          </a:xfrm>
          <a:prstGeom prst="line">
            <a:avLst/>
          </a:prstGeom>
          <a:noFill/>
          <a:ln w="25400">
            <a:solidFill>
              <a:srgbClr val="D454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Agents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9436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541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MCP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011680" y="15087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Multi-agent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21488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Open-weight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858000" y="14630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MoE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0" y="21031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MAF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914400" y="2834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3.5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114800" y="26974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V4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3429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PhysicsX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840480" y="3337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560320" y="3931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HippoRAG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846320" y="3383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Colorado AI Act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Solara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47472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Scout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32320" y="3977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MiniMax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606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Watch Next Week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Will Gemini 3.5 Pro ship publicly before June ends? Pichai made the promise on stage - two weeks to deliver.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DeepSeek V4 API legacy model name migration deadline (July 24) will drive real developer action.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</a:rPr>
              <a:t>Colorado's revised AI law faces first serious scrutiny - will other states follow the lighter-touch approach?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2606040"/>
            <a:ext cx="9144000" cy="54864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6148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Sources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1. redmondmag.com - Microsoft Build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2. devblogs.microsoft.com - MAF 1.0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3. techtimes.com - Gemini 3.5 Pro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4. sitepoint.com - DeepSeek V4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5. physicsx.ai - PhysicsX $300M Series C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75488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6. hunton.com - Colorado AI Act revision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7. verifywise.ai - US AI regulation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8. sebastianraschka.com - 2026 LLM papers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9. morphllm.com - AI agent frameworks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10. wavespeed.ai - June AI launch wave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Week in AI - June 20 2026</dc:title>
  <dc:subject>PptxGenJS Presentation</dc:subject>
  <dc:creator>PptxGenJS</dc:creator>
  <cp:lastModifiedBy>PptxGenJS</cp:lastModifiedBy>
  <cp:revision>1</cp:revision>
  <dcterms:created xsi:type="dcterms:W3CDTF">2026-06-19T18:28:01Z</dcterms:created>
  <dcterms:modified xsi:type="dcterms:W3CDTF">2026-06-19T18:28:01Z</dcterms:modified>
</cp:coreProperties>
</file>