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今週のAIトレンド  |  第25号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エージェント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時代の開幕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CADCFC"/>
                </a:solidFill>
              </a:rPr>
              <a:t>2026年6月14日 - 6月20日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0B4D8"/>
                </a:solidFill>
              </a:rPr>
              <a:t>アプリが退き、エージェントが来る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自動生成 · 公開資料ベース · poasisclaude@gmail.com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TL;DR  -  今週の5大トピック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8686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[モデル]  Microsoft Build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63240" y="850392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WindowsをAIエージェントOSと宣言。MAF 1.0 GA、7種MAIモデル、Scout公開。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618488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618488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17099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[モデル]  モデル競争が加速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063240" y="1691640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Gemini 3.5 Proエンタープライズプレビュー、MiniMax 3超低価格、DeepSeek V4オープン1.6T。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459736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459736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55117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[投資]  PhysicsXが3億ドル調達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063240" y="2532888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テマセク+NVIDIA+シーメンス。産業AIの軍拡競争は現実だ。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00984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00984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39242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[規制]  コロラドAI法が半年延期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063240" y="3374136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6月30日 → 2027年1月1日。義務も大幅縮小。州法が連邦の空白を埋める。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42232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42232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23367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[研究]  スケーリングの先へ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063240" y="4215384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HippoRAG 2がRAGを改善；ハイブリッドアーキテクチャ研究が台頭。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48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今週のメインストーリー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Microsoft Build 2026：WindowsをエージェントOSとして宣言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主な発表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335024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Agent Framework (MAF) 1.0 GA  |  AutoGen+Semantic Kernel統合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MAIモデル7種発表（推論・コーディング・画像・音声・文字起こし等）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Project Solara  |  常時起動エージェントデバイス向けAndroidプラットフォーム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Microsoft Scout  |  常時稼働の自律エージェント（Frontierプレビュー）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Web IQ  |  MCPネイティブ・モデル非依存のエージェント向けウェブ検索スタック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4251960" cy="3794760"/>
          </a:xfrm>
          <a:prstGeom prst="rect">
            <a:avLst/>
          </a:prstGeom>
          <a:solidFill>
            <a:srgbClr val="EEF2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09728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41B"/>
                </a:solidFill>
              </a:rPr>
              <a:t>なぜ重要か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463040"/>
            <a:ext cx="3886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コンピューティングが「アプリを開いて作業する」から「エージェントが処理する」へと転換する瞬間だ。微软がそれを公式にした。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MAF 1.0 GAはマルチエージェントワークフローが実験ではなく本番の選択肢になったことを意味する。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Web IQはエージェントにリアルタイムのウェブ情報へのアクセスを与え、真の自律動作への障壁を取り除く。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65760" y="486460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出典：redmondmag.com · devblogs.microsoft.com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[モデル] モデル戦争：6月が史上最大のAIリリース月に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91440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Google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417320" y="804672"/>
            <a:ext cx="7360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Gemini 3.5 Pro - 企業限定プレビュー開始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200万トークンコンテキスト + Deep Think推論モード。PichaiはI/Oで6月中の公開を約束。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105156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MiniMax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554480" y="222199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MiniMax 3 - Elo 1528、100万トークン$0.53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西洋フラッグシップと同等の性能を5分の1のコストで実現。米中AI格差は事実上消滅した。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105156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DeepSeek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554480" y="363931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DeepSeek V4 - MITオープンウェイト1.6兆パラメータ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V4-Pro(1.6T, 49Bアクティブ)とV4-Flash(284B)。1Mトークンコンテキスト、$0.87/M出力。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出典：wavespeed.ai · techtimes.com · sitepoint.com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[インフラ] エージェントインフラがプロダクション水準へ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77724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MAF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280160" y="80467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Microsoft Agent Framework 1.0 GA - AutoGen+Semantic Kernel統合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.NETとPythonで同一のAPIを提供。マルチエージェントワークフローが本番の選択肢となった。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7772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ADK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280160" y="222199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Google ADK 1.0のJava・Goサポートをリリース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エンタープライズバックエンドへのエージェント直接組み込みが可能に。3言語対応完了。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SDK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Anthropic Claude Agent SDK、6月15日から別途課金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無料ベータを卒業し商業フェーズへ。エージェントインフラ全体の成熟を示すシグナル。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出典：devblogs.microsoft.com · morphllm.com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[投資] 産業AIへの巨額資金流入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91440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$300M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417320" y="804672"/>
            <a:ext cx="7360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PhysicsX シリーズC - 評価額24億ドル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テマセク主導、NVIDIA+シーメンス参加。元F1エンジニアが航空宇宙・半導体・国防向けAIを開発。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77724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$60M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280160" y="222199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PointFive シリーズB - クラウドコスト最適化AI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Accel主導。AIでAIのコストを下げる皮肉はあるが、投資家は明確なROIが好き。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33%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VCの33%がAIへ、シリーズA平均5190万ドル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資金は流れているが一握りに集中。有料顧客なしではシリーズAも難しい。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出典：physicsx.ai · qubit.capital · blog.mean.ceo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[規制] 米国AI規制：後退か、再調整か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1051560" cy="347472"/>
          </a:xfrm>
          <a:prstGeom prst="rect">
            <a:avLst/>
          </a:prstGeom>
          <a:solidFill>
            <a:srgbClr val="6B7A9B"/>
          </a:solidFill>
          <a:ln w="12700">
            <a:solidFill>
              <a:srgbClr val="6B7A9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コロラド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554480" y="80467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コロラドAI法改正 - 施行日を2027年1月1日に延期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SB 189が義務を大幅縮小。ホワイトハウス圧力+業界ロビー活動。EUモデルから離れる米国。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137160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カリフォルニア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874520" y="2221992"/>
            <a:ext cx="6903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カリフォルニア州Frontier AI透明性法は継続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年収$500M+のフロンティア開発者はリスクフレームワーク公開義務。違反最大$1M/件。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研究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HippoRAG 2 + ハイブリッドアーキテクチャ研究台頭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RAG連想記憶が大幅改善。2026年研究はスケーリングから架構の基礎へ移行中。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出典：hunton.com · verifywise.ai · sebastianraschka.com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今週のキーワード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3200400" y="621792"/>
            <a:ext cx="2743200" cy="0"/>
          </a:xfrm>
          <a:prstGeom prst="line">
            <a:avLst/>
          </a:prstGeom>
          <a:noFill/>
          <a:ln w="25400">
            <a:solidFill>
              <a:srgbClr val="D4541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エージェント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94360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4541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MCP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371600" y="15087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マルチエージェント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21488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オープンウェイト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0" y="14630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MoE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0" y="21031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MAF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914400" y="2834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3.5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931920" y="26974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V4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34290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PhysicsX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840480" y="33375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ADK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560320" y="3931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HippoRAG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846320" y="3383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コロラドAI法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Solara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47472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Scout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132320" y="3977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MiniMax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606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来週の注目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最大の焦点：Gemini 3.5 Proが6月中に正式公開されるか？PichaiはI/Oのステージで約束した——残り2週間で答えが出る。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DeepSeek V4 API旧モデル名マイグレーション期限（7月24日）が近づき、開発者コミュニティが動き出す。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コロラド改正AI法も初の本格的な検討を受ける——他州はより穏やかなアプローチに追随するか？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2606040"/>
            <a:ext cx="9144000" cy="54864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61488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出典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1. redmondmag.com - Microsoft Build 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2. devblogs.microsoft.com - MAF 1.0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3. techtimes.com - Gemini 3.5 Pro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4. sitepoint.com - DeepSeek V4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5. physicsx.ai - PhysicsX 3億ドル調達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75488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6. hunton.com - コロラドAI法改正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7. verifywise.ai - 米国AI規制2026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8. sebastianraschka.com - 2026 LLM論文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9. morphllm.com - AIエージェントフレームワーク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10. wavespeed.ai - 6月AIリリース波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今週のAIトレンド - 2026年6月20日</dc:title>
  <dc:subject>PptxGenJS Presentation</dc:subject>
  <dc:creator>PptxGenJS</dc:creator>
  <cp:lastModifiedBy>PptxGenJS</cp:lastModifiedBy>
  <cp:revision>1</cp:revision>
  <dcterms:created xsi:type="dcterms:W3CDTF">2026-06-19T18:28:01Z</dcterms:created>
  <dcterms:modified xsi:type="dcterms:W3CDTF">2026-06-19T18:28:01Z</dcterms:modified>
</cp:coreProperties>
</file>