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502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</a:rPr>
              <a:t>本周AI趋势  |  第25期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AI智能体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时代开幕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28346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CADCFC"/>
                </a:solidFill>
              </a:rPr>
              <a:t>2026年6月14日 - 6月20日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457200" y="33832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0B4D8"/>
                </a:solidFill>
              </a:rPr>
              <a:t>应用程序让路，智能体接管一切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自动生成 · 基于公开资料 · poasisclaude@gmail.com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本周5大要点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77240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86868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[模型]  微软Build 2026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063240" y="850392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Windows正式成为AI智能体OS。MAF 1.0正式版、7款MAI模型、Scout智能体发布。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618488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618488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66928" y="170992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[模型]  模型竞赛加速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063240" y="1691640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Gemini 3.5 Pro企业预览，MiniMax 3超低价($0.53/M)，DeepSeek V4开源1.6T。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2459736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459736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2551176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[投资]  PhysicsX融资3亿美元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063240" y="2532888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淡马锡+英伟达+西门子参与。工业AI军备竞赛已成真。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300984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300984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" y="3392424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[监管]  科罗拉多AI法延迟半年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063240" y="3374136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6月30日 → 2027年1月1日。义务大幅缩减。各州填补联邦监管空白。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65760" y="4142232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4142232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" y="423367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[研究]  超越规模扩展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063240" y="4215384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HippoRAG 2升级RAG记忆；混合架构研究兴起。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5486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本周头条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微软Build 2026：Windows正式成为智能体操作系统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365760" y="10058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核心发布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" y="1335024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Agent Framework (MAF) 1.0正式版  |  AutoGen+Semantic Kernel统一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7款MAI自研模型（推理·编程·图像·语音·转录等）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Project Solara  |  基于Android的常驻智能体设备平台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Microsoft Scout  |  常时运行自主智能体（Frontier预览）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Web IQ  |  MCP原生、模型无关的智能体网络搜索栈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572000" y="1005840"/>
            <a:ext cx="4251960" cy="3794760"/>
          </a:xfrm>
          <a:prstGeom prst="rect">
            <a:avLst/>
          </a:prstGeom>
          <a:solidFill>
            <a:srgbClr val="EEF2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109728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541B"/>
                </a:solidFill>
              </a:rPr>
              <a:t>为何重要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0" y="1463040"/>
            <a:ext cx="38862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计算范式正从"打开应用、完成任务"转向"让智能体搞定一切"。微软刚刚让这一转变成为官方现实。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MAF 1.0正式版意味着多智能体工作流不再是实验——它已是生产级选择。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Web IQ为智能体打开实时网络窗口，扫清了真正自主运行的最后障碍之一。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365760" y="4864608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来源：redmondmag.com · devblogs.microsoft.com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[模型] 模型战争：6月成为史上最大AI发布月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914400" cy="3474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Google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417320" y="804672"/>
            <a:ext cx="7360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Gemini 3.5 Pro - 企业限量预览开始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200万token上下文窗口 + Deep Think推理。Pichai承诺6月底前公开发布。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1051560" cy="3474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MiniMax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554480" y="2221992"/>
            <a:ext cx="7223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MiniMax 3 - Elo 1528，每百万token仅$0.53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以西方旗舰五分之一的价格实现同等性能。中美AI能力差距已实际消弭。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105156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DeepSeek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554480" y="3639312"/>
            <a:ext cx="7223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DeepSeek V4 - MIT开源，1.6万亿参数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V4-Pro(1.6T, 49B激活)和V4-Flash(284B)。1M token上下文，$0.87/M输出。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来源：wavespeed.ai · techtimes.com · sitepoint.com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[基础设施] 智能体基础设施走向生产就绪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777240" cy="34747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MAF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280160" y="80467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微软Agent Framework 1.0正式版 - AutoGen+Semantic Kernel合并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.NET和Python共享同一API。多智能体工作流现在是生产级选择。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777240" cy="3474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ADK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280160" y="222199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Google ADK 1.0发布Java和Go版本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企业后端现可直接嵌入智能体。Python、Java、Go三种语言运行时全覆盖。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77724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SDK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280160" y="363931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Anthropic Claude Agent SDK于6月15日起单独计费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从免费测试版转入商业阶段。整个生态系统成熟的信号。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来源：devblogs.microsoft.com · morphllm.com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[投资] 巨额资金涌入工业AI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822960" cy="34747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$3亿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325880" y="804672"/>
            <a:ext cx="7452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PhysicsX C轮 - 估值24亿美元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淡马锡领投，英伟达+西门子参与。前F1工程师创立，专注航空航天、半导体、国防AI。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914400" cy="3474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$6千万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417320" y="2221992"/>
            <a:ext cx="7360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PointFive B轮 - 云成本优化AI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Accel领投。用AI降低AI计算成本，但投资者喜欢清晰的ROI。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77724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33%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280160" y="363931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AI占全部风投的33%，A轮平均5190万美元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资金在流动，但高度集中。没有付费用户，连A轮都难。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来源：physicsx.ai · qubit.capital · blog.mean.ceo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[监管] 美国AI监管：退步还是重新校准？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1097280" cy="347472"/>
          </a:xfrm>
          <a:prstGeom prst="rect">
            <a:avLst/>
          </a:prstGeom>
          <a:solidFill>
            <a:srgbClr val="6B7A9B"/>
          </a:solidFill>
          <a:ln w="12700">
            <a:solidFill>
              <a:srgbClr val="6B7A9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科罗拉多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600200" y="804672"/>
            <a:ext cx="7178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科罗拉多AI法修订 - 推迟至2027年1月1日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SB 189大幅削减义务。白宫压力+行业游说。主流评价：美国正远离欧盟监管模式。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123444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加利福尼亚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737360" y="2221992"/>
            <a:ext cx="7040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加州Frontier AI透明度法继续执行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年收入$500M+开发商须公开风险框架。违规最高$1M/项罚款。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822960" cy="3474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研究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325880" y="3639312"/>
            <a:ext cx="7452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HippoRAG 2 + 混合架构研究兴起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RAG联想记忆大幅改善；2026年研究从规模扩展转向架构基础。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来源：hunton.com · verifywise.ai · sebastianraschka.com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本周关键词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3200400" y="621792"/>
            <a:ext cx="2743200" cy="0"/>
          </a:xfrm>
          <a:prstGeom prst="line">
            <a:avLst/>
          </a:prstGeom>
          <a:noFill/>
          <a:ln w="25400">
            <a:solidFill>
              <a:srgbClr val="D4541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7772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智能体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5943600" y="7772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4541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MCP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2103120" y="15087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多智能体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21488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454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开源权重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858000" y="14630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MoE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486400" y="21031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MAF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914400" y="28346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 3.5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931920" y="26974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DeepSeek V4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65760" y="342900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454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PhysicsX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840480" y="33375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ADK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2560320" y="39319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HippoRAG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846320" y="33832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科罗拉多AI法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65760" y="41605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Solara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474720" y="41605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Scout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132320" y="39776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MiniMax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6060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下周关注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</a:rPr>
              <a:t>最大悬念：Gemini 3.5 Pro能否在6月底前公开发布？Pichai在台上做出承诺——还剩两周交卷。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</a:rPr>
              <a:t>DeepSeek V4 API旧版模型名迁移截止日（7月24日）将推动开发者社区的实际行动。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</a:rPr>
              <a:t>科罗拉多修订版AI法将接受首轮严肃审视——其他州会跟进更温和的监管路线吗？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2606040"/>
            <a:ext cx="9144000" cy="54864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761488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来源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3154680"/>
            <a:ext cx="4114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1. redmondmag.com - 微软Build 2026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2. devblogs.microsoft.com - MAF 1.0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3. techtimes.com - Gemini 3.5 Pro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4. sitepoint.com - DeepSeek V4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5. physicsx.ai - PhysicsX 3亿美元C轮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754880" y="3154680"/>
            <a:ext cx="4114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6. hunton.com - 科罗拉多AI法修订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7. verifywise.ai - 美国AI监管2026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8. sebastianraschka.com - 2026 LLM论文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9. morphllm.com - AI智能体框架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10. wavespeed.ai - 6月AI发布浪潮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本周AI趋势 - 2026年6月20日</dc:title>
  <dc:subject>PptxGenJS Presentation</dc:subject>
  <dc:creator>PptxGenJS</dc:creator>
  <cp:lastModifiedBy>PptxGenJS</cp:lastModifiedBy>
  <cp:revision>1</cp:revision>
  <dcterms:created xsi:type="dcterms:W3CDTF">2026-06-19T18:28:01Z</dcterms:created>
  <dcterms:modified xsi:type="dcterms:W3CDTF">2026-06-19T18:28:01Z</dcterms:modified>
</cp:coreProperties>
</file>